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887f522fb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887f522fb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887f522fb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887f522fb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84fb26048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84fb26048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84fb26048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84fb26048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3925" y="1578400"/>
            <a:ext cx="61701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EcoWallet: AI-Powered Sustainability Assistant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572000" y="3566075"/>
            <a:ext cx="4510200" cy="9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Abhishek Vishwakarma</a:t>
            </a:r>
            <a:br>
              <a:rPr lang="en-GB"/>
            </a:br>
            <a:r>
              <a:rPr lang="en-GB"/>
              <a:t>Aaditya Bajpai</a:t>
            </a:r>
            <a:br>
              <a:rPr lang="en-GB"/>
            </a:br>
            <a:br>
              <a:rPr lang="en-GB"/>
            </a:br>
            <a:r>
              <a:rPr i="1" lang="en-GB" sz="1000">
                <a:solidFill>
                  <a:srgbClr val="FFFFFF"/>
                </a:solidFill>
                <a:highlight>
                  <a:srgbClr val="191C22"/>
                </a:highlight>
                <a:latin typeface="Arial"/>
                <a:ea typeface="Arial"/>
                <a:cs typeface="Arial"/>
                <a:sym typeface="Arial"/>
              </a:rPr>
              <a:t>Human + AI One-Day Hackathon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Challenge and Opportunity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/>
              <a:t>Consumers lack awareness of environmental impact of their purchases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/>
              <a:t>No easy way to track sustainability of spending habits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/>
              <a:t>Limited access to eco-friendly alternatives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/>
              <a:t>Difficulty in quantifying potential savings from sustainable choices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73% of consumers want to make more sustainable choices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$150B+ market for sustainable products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AI can bridge the gap between intention and action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EcoWallet: Your AI-Powered Sustainability Assistant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/>
              <a:t>Core Value Proposition:</a:t>
            </a:r>
            <a:endParaRPr b="1" sz="16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-GB"/>
              <a:t>📸 Instant Receipt Analysis - Upload receipts for immediate sustainability insights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-GB"/>
              <a:t>🎯 Smart Scoring - Get sustainability scores (1-100) for your purchases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-GB"/>
              <a:t>💡 Personalized Alternatives - Receive specific eco-friendly recommendations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-GB"/>
              <a:t>💰 Savings Calculator - See potential monthly savings from sustainable swaps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-GB"/>
              <a:t>🤖 AI Chat Assistant - Interactive sustainability advisor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089600" y="393750"/>
            <a:ext cx="7590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It Works?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340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Simple 3-Step Process: 	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📤 Upload Receipt		Drag &amp; drop receipt images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Supports multiple receipts at once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Works with PNG, JPG, JPEG formats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🤖 AI Analysis	Google Gemini 2.5 Flash processes images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Extracts purchase information		Calculates sustainability scores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📊 Get Insights	View your sustainability score		Receive personalized alternatives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/>
              <a:t>See potential savings estimates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089600" y="393750"/>
            <a:ext cx="7590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Human in the loop Integration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340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HITL Theme Implementation:</a:t>
            </a:r>
            <a:endParaRPr b="1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Human Input: Users upload receipts and provide feedback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AI Processing: Gemini analyzes and provides recommendations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Human Review: Users can accept/reject suggestions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Continuous Learning: System improves based on user interactions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Feedback Loop:</a:t>
            </a:r>
            <a:endParaRPr b="1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User preferences influence future suggestions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Chat assistant learns from user questions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Sustainability scores adapt to user behavior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089600" y="393750"/>
            <a:ext cx="7590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Impact &amp; Future</a:t>
            </a:r>
            <a:endParaRPr/>
          </a:p>
        </p:txBody>
      </p:sp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12340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Immediate Benefits:</a:t>
            </a:r>
            <a:endParaRPr b="1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Increased consumer awareness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Easy access to sustainable alternatives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Quantified environmental impact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Potential cost savings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Future Enhancements:</a:t>
            </a:r>
            <a:endParaRPr b="1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User authentication and data persistence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Advanced analytics and historical trends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Social features and community challenges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Mobile app development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Banking API integration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Gamification with points and badges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idx="1" type="body"/>
          </p:nvPr>
        </p:nvSpPr>
        <p:spPr>
          <a:xfrm>
            <a:off x="4289750" y="1621925"/>
            <a:ext cx="4318500" cy="2982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200"/>
            </a:br>
            <a:br>
              <a:rPr lang="en-GB" sz="1200"/>
            </a:br>
            <a:br>
              <a:rPr lang="en-GB" sz="1200"/>
            </a:br>
            <a:br>
              <a:rPr lang="en-GB" sz="1200"/>
            </a:br>
            <a:br>
              <a:rPr lang="en-GB" sz="1200"/>
            </a:br>
            <a:r>
              <a:rPr lang="en-GB" sz="1200"/>
              <a:t>			</a:t>
            </a:r>
            <a:r>
              <a:rPr lang="en-GB" sz="2900"/>
              <a:t>Thank you!</a:t>
            </a:r>
            <a:endParaRPr sz="2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